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notesMasterIdLst>
    <p:notesMasterId r:id="rId18"/>
  </p:notesMasterIdLst>
  <p:handoutMasterIdLst>
    <p:handoutMasterId r:id="rId19"/>
  </p:handoutMasterIdLst>
  <p:sldIdLst>
    <p:sldId id="282" r:id="rId2"/>
    <p:sldId id="269" r:id="rId3"/>
    <p:sldId id="316" r:id="rId4"/>
    <p:sldId id="303" r:id="rId5"/>
    <p:sldId id="312" r:id="rId6"/>
    <p:sldId id="320" r:id="rId7"/>
    <p:sldId id="321" r:id="rId8"/>
    <p:sldId id="319" r:id="rId9"/>
    <p:sldId id="322" r:id="rId10"/>
    <p:sldId id="323" r:id="rId11"/>
    <p:sldId id="314" r:id="rId12"/>
    <p:sldId id="324" r:id="rId13"/>
    <p:sldId id="325" r:id="rId14"/>
    <p:sldId id="326" r:id="rId15"/>
    <p:sldId id="327" r:id="rId16"/>
    <p:sldId id="281" r:id="rId17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8305" autoAdjust="0"/>
  </p:normalViewPr>
  <p:slideViewPr>
    <p:cSldViewPr>
      <p:cViewPr varScale="1">
        <p:scale>
          <a:sx n="69" d="100"/>
          <a:sy n="69" d="100"/>
        </p:scale>
        <p:origin x="6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ABC9A33-D00E-454E-92B0-9E3E7D41D521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E456D0A-99FB-4CB3-B1AD-238AF65BE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2C995F41-E964-4A18-AF3B-C0DDBF8BD864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1CF02A4-B0A5-4124-A57A-C700EB89B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98B6B-712A-40D4-B6DD-AC06DA9AB984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DC28-4EA2-4BFC-8B20-22E19AE31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18DEE-57C6-4444-9C9A-FE0696393D04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E42DA-F94D-425A-B64F-2B53940BD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4E2E9-9BD2-46D1-9D20-CD8FE204F95D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AB20C-0CBD-4E2A-B63A-F260EBF98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77614-5E2F-4876-981C-B7C8CA127E3C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61E25-0C8E-46E1-A653-BE5FB240C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CD016-73AE-4E12-926D-D2255A74F2A9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BCA24-53D7-4310-94BC-3A66B4C8F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6162-96DF-4022-B635-51FA6341D4E5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77B3B-90B6-4E6D-BD10-231EF6C83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A8609-F737-471F-BABB-A78514D42E7D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6A185-4A1E-4045-932A-810ABBF52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E185B-6930-4E1A-80D2-BA9BD15E33FF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F9D27-62B0-45A3-9D3C-614CEA17F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D9220-E877-4E52-BF54-78946C13AB86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5DA22-5934-4DC3-8BD5-96516309C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9EA1-3499-4180-94E9-5327BB9B0CAF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50AC-0275-4890-AF6A-6E3E14B16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F09A-C2AD-402B-BE00-F5A484BF9637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AB46A-8BD8-46E8-A444-F159D2FB3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D39638-8EF8-4B0B-A4D9-874EC56E2E2E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+mn-cs"/>
              </a:defRPr>
            </a:lvl1pPr>
          </a:lstStyle>
          <a:p>
            <a:pPr>
              <a:defRPr/>
            </a:pPr>
            <a:fld id="{A54B49CF-A832-455D-9EA2-E34484C98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7715250" cy="1214437"/>
          </a:xfrm>
        </p:spPr>
        <p:txBody>
          <a:bodyPr/>
          <a:lstStyle/>
          <a:p>
            <a:pPr>
              <a:defRPr/>
            </a:pPr>
            <a:br>
              <a:rPr lang="ru-RU" sz="1800" b="1" i="1" dirty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i="1" dirty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i="1" dirty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i="1" dirty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</a:t>
            </a:r>
            <a:br>
              <a:rPr lang="ru-RU" sz="1600" dirty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br>
              <a:rPr lang="ru-RU" sz="1600" dirty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«СТАНЦИЯ  ЮНЫХ  НАТУРАЛИСТОВ»</a:t>
            </a:r>
            <a:br>
              <a:rPr lang="ru-RU" sz="18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34837"/>
            <a:ext cx="8472488" cy="5008852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«Эффективная практика реализации программы</a:t>
            </a:r>
          </a:p>
          <a:p>
            <a:pPr algn="ctr">
              <a:buFontTx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«Знакомство с биотехнологиями» </a:t>
            </a:r>
          </a:p>
          <a:p>
            <a:pPr algn="ctr">
              <a:buFontTx/>
              <a:buNone/>
              <a:defRPr/>
            </a:pPr>
            <a:endParaRPr lang="ru-RU" sz="36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ru-RU" sz="1800" b="1" spc="50" dirty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1600" spc="50" dirty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algn="r">
              <a:buFontTx/>
              <a:buNone/>
              <a:defRPr/>
            </a:pPr>
            <a:r>
              <a:rPr lang="ru-RU" sz="1600" spc="50" dirty="0" err="1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Супроненко</a:t>
            </a:r>
            <a:r>
              <a:rPr lang="ru-RU" sz="1600" spc="50" dirty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Ирина Эдуардовна,</a:t>
            </a:r>
          </a:p>
          <a:p>
            <a:pPr>
              <a:buFontTx/>
              <a:buNone/>
              <a:defRPr/>
            </a:pPr>
            <a:r>
              <a:rPr lang="ru-RU" sz="1600" spc="50" dirty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методист</a:t>
            </a:r>
          </a:p>
          <a:p>
            <a:pPr algn="ctr">
              <a:buFontTx/>
              <a:buNone/>
              <a:defRPr/>
            </a:pPr>
            <a:r>
              <a:rPr lang="ru-RU" sz="1600" spc="50" dirty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endParaRPr lang="ru-RU" sz="1600" spc="50" dirty="0">
              <a:ln w="11430"/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>
              <a:buFontTx/>
              <a:buNone/>
              <a:defRPr/>
            </a:pPr>
            <a:endParaRPr lang="ru-RU" sz="1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>
              <a:buFontTx/>
              <a:buNone/>
              <a:defRPr/>
            </a:pPr>
            <a:endParaRPr lang="ru-RU" sz="1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>
              <a:buFontTx/>
              <a:buNone/>
              <a:defRPr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Рославль, 2025 </a:t>
            </a:r>
          </a:p>
          <a:p>
            <a:pPr lvl="2" algn="ctr">
              <a:buFontTx/>
              <a:buNone/>
              <a:defRPr/>
            </a:pP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endParaRPr lang="ru-RU" sz="2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16633"/>
            <a:ext cx="8604448" cy="526306"/>
          </a:xfrm>
        </p:spPr>
        <p:txBody>
          <a:bodyPr/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Результативность исследований</a:t>
            </a: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 rot="10800000" flipV="1">
            <a:off x="0" y="5153490"/>
            <a:ext cx="92525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                      Награждение                                                   Грамота победителя конкурса «Юные аграрии»    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Ирина\Desktop\Фото Шипко — копия\20251014_131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93282" y="1757578"/>
            <a:ext cx="4290004" cy="3312368"/>
          </a:xfrm>
          <a:prstGeom prst="rect">
            <a:avLst/>
          </a:prstGeom>
          <a:noFill/>
        </p:spPr>
      </p:pic>
      <p:pic>
        <p:nvPicPr>
          <p:cNvPr id="28675" name="Picture 3" descr="C:\Users\Ирина\Desktop\Фото Шипко — копия\20251014_131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94965" y="1661819"/>
            <a:ext cx="4320480" cy="3534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HT\Desktop\выс\img_20241105_135742_426_1730899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528392" cy="4862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88" y="260648"/>
            <a:ext cx="8215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в Региональном этапе III Всероссийской олимпиады по естественнонаучной грамотности</a:t>
            </a:r>
          </a:p>
        </p:txBody>
      </p:sp>
      <p:pic>
        <p:nvPicPr>
          <p:cNvPr id="10241" name="Picture 1" descr="C:\Users\Ирина\Desktop\Фото Шипко\img_20241105_135742_478_1730899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31236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8" y="332656"/>
            <a:ext cx="8215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Достижения обучающихся объединения «Знакомство с биотехнологиями» в конкурсах</a:t>
            </a:r>
          </a:p>
        </p:txBody>
      </p:sp>
      <p:pic>
        <p:nvPicPr>
          <p:cNvPr id="5" name="Picture 2" descr="C:\Users\Public\Music\Desktop\Проектная сессия СОИРО 2025\Диплом Контанист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744416" cy="2304256"/>
          </a:xfrm>
          <a:prstGeom prst="rect">
            <a:avLst/>
          </a:prstGeom>
          <a:noFill/>
        </p:spPr>
      </p:pic>
      <p:pic>
        <p:nvPicPr>
          <p:cNvPr id="6" name="Picture 3" descr="C:\Users\Public\Music\Desktop\Проектная сессия СОИРО 2025\Диплом Костюченк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528392" cy="2304256"/>
          </a:xfrm>
          <a:prstGeom prst="rect">
            <a:avLst/>
          </a:prstGeom>
          <a:noFill/>
        </p:spPr>
      </p:pic>
      <p:pic>
        <p:nvPicPr>
          <p:cNvPr id="7" name="Picture 6" descr="C:\Users\MEHT\Downloads\95287_page-0001.jpg">
            <a:extLst>
              <a:ext uri="{FF2B5EF4-FFF2-40B4-BE49-F238E27FC236}">
                <a16:creationId xmlns:a16="http://schemas.microsoft.com/office/drawing/2014/main" id="{3DBF01AC-A209-4F90-BC4D-7032C76AA0C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071942"/>
            <a:ext cx="1724025" cy="256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857628"/>
            <a:ext cx="1859280" cy="254254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77072"/>
            <a:ext cx="1905000" cy="2532380"/>
          </a:xfrm>
          <a:prstGeom prst="rect">
            <a:avLst/>
          </a:prstGeom>
          <a:noFill/>
        </p:spPr>
      </p:pic>
      <p:pic>
        <p:nvPicPr>
          <p:cNvPr id="10" name="Picture 4" descr="C:\Users\Public\Music\Desktop\Проектная сессия СОИРО 2025\Сертификат Костюченков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000504"/>
            <a:ext cx="307183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27584" y="332657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Экскурсия на ООО Тепличный комбинат «Смоленский»</a:t>
            </a:r>
            <a:endParaRPr lang="ru-RU" sz="2000" dirty="0"/>
          </a:p>
        </p:txBody>
      </p:sp>
      <p:pic>
        <p:nvPicPr>
          <p:cNvPr id="12" name="Содержимое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888431" cy="2999492"/>
          </a:xfrm>
          <a:prstGeom prst="rect">
            <a:avLst/>
          </a:prstGeom>
          <a:noFill/>
        </p:spPr>
      </p:pic>
      <p:pic>
        <p:nvPicPr>
          <p:cNvPr id="13" name="Picture 2" descr="C:\Users\Public\Music\Desktop\Проектная сессия СОИРО 2025\img-20241211-wa0004_1734340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49080"/>
            <a:ext cx="3744416" cy="2564904"/>
          </a:xfrm>
          <a:prstGeom prst="rect">
            <a:avLst/>
          </a:prstGeom>
          <a:noFill/>
        </p:spPr>
      </p:pic>
      <p:pic>
        <p:nvPicPr>
          <p:cNvPr id="14" name="Picture 3" descr="C:\Users\Public\Music\Desktop\Проектная сессия СОИРО 2025\img-20241211-wa0007_1734340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85860"/>
            <a:ext cx="349757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88640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Экскурсия обучающихся "Знакомство с биотехнологиями" в СОГБПОУ "Козловский многопрофильный аграрный колледж"</a:t>
            </a:r>
          </a:p>
        </p:txBody>
      </p:sp>
      <p:pic>
        <p:nvPicPr>
          <p:cNvPr id="29698" name="Picture 2" descr="C:\Users\Ирина\Desktop\Фото Шипко — копия\fp4xhpece9muyhxnhykacpu4h_1745061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032448" cy="3384376"/>
          </a:xfrm>
          <a:prstGeom prst="rect">
            <a:avLst/>
          </a:prstGeom>
          <a:noFill/>
        </p:spPr>
      </p:pic>
      <p:pic>
        <p:nvPicPr>
          <p:cNvPr id="29700" name="Picture 4" descr="C:\Users\Ирина\Desktop\Фото Шипко — копия\f4ogftp0jhzupyu8v5b5j_7e6_1745061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396044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88640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Дискуссия обучающихся объединения на тему</a:t>
            </a:r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Современные биотехнологии» </a:t>
            </a:r>
          </a:p>
        </p:txBody>
      </p:sp>
      <p:pic>
        <p:nvPicPr>
          <p:cNvPr id="30722" name="Picture 2" descr="C:\Users\Ирина\Desktop\Фото Шипко — копия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79219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ru-RU" dirty="0">
              <a:latin typeface="Gungsuh" pitchFamily="18" charset="-127"/>
              <a:ea typeface="Gungsuh" pitchFamily="18" charset="-127"/>
            </a:endParaRPr>
          </a:p>
          <a:p>
            <a:pPr marL="0" indent="0" algn="ctr">
              <a:buFontTx/>
              <a:buNone/>
              <a:defRPr/>
            </a:pP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  <a:p>
            <a:pPr marL="0" indent="0" algn="ctr">
              <a:buFontTx/>
              <a:buNone/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750" y="548680"/>
            <a:ext cx="810418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cs typeface="+mn-cs"/>
              </a:rPr>
              <a:t> </a:t>
            </a:r>
          </a:p>
          <a:p>
            <a:pPr algn="just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программы: </a:t>
            </a:r>
          </a:p>
          <a:p>
            <a:pPr algn="just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у обучающихся представлений о биотехнологии, ее современном статусе и основных направлениях через исследовательскую деятельность.</a:t>
            </a:r>
          </a:p>
          <a:p>
            <a:pPr algn="just">
              <a:buFontTx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-создать представление о ключевых направлениях современной биотехнологии, научных разработках и открытиях;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-формировать умения работать с оборудованием, освоить методы получения питательных сред, приемы выращивания культур;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-формировать интерес к данной науке как к сфере профессиональных интересов;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-прививать навыки исследовательской работы, оценочно-прогностических и опознавательных умений.</a:t>
            </a:r>
          </a:p>
          <a:p>
            <a:pPr algn="just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778098"/>
          </a:xfrm>
        </p:spPr>
        <p:txBody>
          <a:bodyPr/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Занятия объединения «Знакомство с биотехнологиями»</a:t>
            </a:r>
          </a:p>
        </p:txBody>
      </p:sp>
      <p:pic>
        <p:nvPicPr>
          <p:cNvPr id="1026" name="Picture 2" descr="C:\Users\Ирина\Desktop\Фото Шипко\NcfsuQpY3j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888432" cy="3528392"/>
          </a:xfrm>
          <a:prstGeom prst="rect">
            <a:avLst/>
          </a:prstGeom>
          <a:noFill/>
        </p:spPr>
      </p:pic>
      <p:pic>
        <p:nvPicPr>
          <p:cNvPr id="1027" name="Picture 3" descr="C:\Users\Ирина\Desktop\Фото Шипко — копия\XVFU1XXW4Lt5TQQ2bOxIu-TeTHHEytSLfwG2au6TX4922W7NqzFZ_cK_AGXjxhZvDESC5rCxLQiHHqOTqxJEaT6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960440" cy="35283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5229200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            Работа с микроскопом                                 Приготовление питательной среды для растений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16633"/>
            <a:ext cx="8604448" cy="526306"/>
          </a:xfrm>
        </p:spPr>
        <p:txBody>
          <a:bodyPr/>
          <a:lstStyle/>
          <a:p>
            <a:pPr algn="l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Выращивание растений в гидропонной установке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 rot="10800000" flipV="1">
            <a:off x="107504" y="6109190"/>
            <a:ext cx="97155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   Пересадка растений в гидропонную установку                     Полученный урожай методом гидропоники    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Содержимое 9" descr="E:\Исслед. работа по гидропонике\Фото девочка\20240521_1210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642938"/>
            <a:ext cx="4000500" cy="2643187"/>
          </a:xfrm>
        </p:spPr>
      </p:pic>
      <p:pic>
        <p:nvPicPr>
          <p:cNvPr id="7173" name="Рисунок 10" descr="E:\Исслед. работа по гидропонике\Фото девочка\20240521_121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714375"/>
            <a:ext cx="358616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11" descr="E:\Исслед. работа по гидропонике\Фото девочка\20240521_122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571875"/>
            <a:ext cx="39290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Содержимое 3" descr="E:\Исслед. работа по гидропонике\Фото девочка\20240521_123246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3571875"/>
            <a:ext cx="35718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HT\Desktop\выс\20241009_130043_1728587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2457406" cy="3071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MEHT\Desktop\выс\20241009_130427_1728587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42852"/>
            <a:ext cx="3482568" cy="457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MEHT\Desktop\выс\img-20241009-wa0001_17285878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3660775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16633"/>
            <a:ext cx="8604448" cy="526306"/>
          </a:xfrm>
        </p:spPr>
        <p:txBody>
          <a:bodyPr/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 по выращиванию мини овощей</a:t>
            </a: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 rot="10800000" flipV="1">
            <a:off x="0" y="5023193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                       Выбор семян для посадки                                                              Проращивание семян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Ирина\Desktop\Фото Шипко — копия\20250318_102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960440" cy="3962079"/>
          </a:xfrm>
          <a:prstGeom prst="rect">
            <a:avLst/>
          </a:prstGeom>
          <a:noFill/>
        </p:spPr>
      </p:pic>
      <p:pic>
        <p:nvPicPr>
          <p:cNvPr id="2055" name="Picture 7" descr="C:\Users\Ирина\Desktop\Фото Шипко — копия\20250320_100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4032448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16633"/>
            <a:ext cx="8604448" cy="526306"/>
          </a:xfrm>
        </p:spPr>
        <p:txBody>
          <a:bodyPr/>
          <a:lstStyle/>
          <a:p>
            <a:pPr algn="l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 rot="10800000" flipV="1">
            <a:off x="0" y="5373216"/>
            <a:ext cx="97155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                           Приготовление раствора                                 Выращивание растений методом гидропоники    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Ирина\Desktop\Фото Шипко — копия\20250418_095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92696"/>
            <a:ext cx="3960440" cy="4608512"/>
          </a:xfrm>
          <a:prstGeom prst="rect">
            <a:avLst/>
          </a:prstGeom>
          <a:noFill/>
        </p:spPr>
      </p:pic>
      <p:pic>
        <p:nvPicPr>
          <p:cNvPr id="2053" name="Picture 5" descr="C:\Users\Ирина\Desktop\Фото Шипко — копия\20250418_093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620" y="1051612"/>
            <a:ext cx="460626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Фото Шипко — копия\20250702_132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484784"/>
            <a:ext cx="3744415" cy="3528392"/>
          </a:xfrm>
          <a:prstGeom prst="rect">
            <a:avLst/>
          </a:prstGeom>
          <a:noFill/>
        </p:spPr>
      </p:pic>
      <p:pic>
        <p:nvPicPr>
          <p:cNvPr id="3075" name="Picture 3" descr="C:\Users\Ирина\Desktop\Фото Шипко — копия\20250922_123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600400" cy="35283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5229200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         Томат-мини Микро Том                                                        Морковь Парижская каротель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16633"/>
            <a:ext cx="8604448" cy="526306"/>
          </a:xfrm>
        </p:spPr>
        <p:txBody>
          <a:bodyPr/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замкнутой искусственной экосистемы</a:t>
            </a: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 rot="10800000" flipV="1">
            <a:off x="0" y="5553236"/>
            <a:ext cx="92525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          Демонстрация замкнутой экосистемы                       Выступление на областной станции юннатов    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Ирина\Desktop\Фото Шипко — копия\20251014_105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08004" y="1592796"/>
            <a:ext cx="4392488" cy="3744416"/>
          </a:xfrm>
          <a:prstGeom prst="rect">
            <a:avLst/>
          </a:prstGeom>
          <a:noFill/>
        </p:spPr>
      </p:pic>
      <p:pic>
        <p:nvPicPr>
          <p:cNvPr id="4101" name="Picture 5" descr="C:\Users\Ирина\Desktop\Фото Шипко — копия\IMG-20250917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4104457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</Template>
  <TotalTime>1214</TotalTime>
  <Words>270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Gungsuh</vt:lpstr>
      <vt:lpstr>Arial</vt:lpstr>
      <vt:lpstr>Calibri</vt:lpstr>
      <vt:lpstr>Times New Roman</vt:lpstr>
      <vt:lpstr>Verdana</vt:lpstr>
      <vt:lpstr>Diseño predeterminado</vt:lpstr>
      <vt:lpstr>    МУНИЦИПАЛЬНОЕ БЮДЖЕТНОЕ УЧРЕЖДЕНИЕ  ДОПОЛНИТЕЛЬНОГО ОБРАЗОВАНИЯ  «СТАНЦИЯ  ЮНЫХ  НАТУРАЛИСТОВ»  </vt:lpstr>
      <vt:lpstr>Презентация PowerPoint</vt:lpstr>
      <vt:lpstr>Занятия объединения «Знакомство с биотехнологиями»</vt:lpstr>
      <vt:lpstr>                              Выращивание растений в гидропонной установке</vt:lpstr>
      <vt:lpstr>Презентация PowerPoint</vt:lpstr>
      <vt:lpstr>        Исследовательская работа по выращиванию мини овощей</vt:lpstr>
      <vt:lpstr>                              </vt:lpstr>
      <vt:lpstr>Презентация PowerPoint</vt:lpstr>
      <vt:lpstr>Создание замкнутой искусственной экосистемы</vt:lpstr>
      <vt:lpstr>Результативность исследований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MEHT</dc:creator>
  <cp:lastModifiedBy>Евгений Самарин</cp:lastModifiedBy>
  <cp:revision>185</cp:revision>
  <cp:lastPrinted>2019-10-01T10:42:13Z</cp:lastPrinted>
  <dcterms:created xsi:type="dcterms:W3CDTF">2009-11-06T07:01:58Z</dcterms:created>
  <dcterms:modified xsi:type="dcterms:W3CDTF">2025-10-16T07:08:08Z</dcterms:modified>
</cp:coreProperties>
</file>